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ab Mate Tibor" initials="JMT" lastIdx="1" clrIdx="0">
    <p:extLst>
      <p:ext uri="{19B8F6BF-5375-455C-9EA6-DF929625EA0E}">
        <p15:presenceInfo xmlns:p15="http://schemas.microsoft.com/office/powerpoint/2012/main" userId="S-1-12-1-3966090273-1308654655-4013853108-22644414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B6DB37-C3FB-4FDE-914D-7B31EE181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25F6C3F-BCC9-4DCC-8BE3-2E9CDFC1A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8E387E4-AEF6-40BA-942D-AA974660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4E56961-352F-47D6-B892-6F8529CA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6CAFF8A-F3B3-4D5B-A70A-226FAA59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77535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F444F-9082-4C44-8FAB-061C4FE0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FC1CAF6-F021-4B7F-B0E9-6388A79FF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D55913E-8E4C-420D-8353-AACA757F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63E1289-23E3-4316-B8DC-6F8F1464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0FE5AA-87B2-45E7-83FA-625C73B2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175067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C728D8E-DBFD-4299-A5A2-56AE467502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BD80BCA-8DA2-4B9C-B650-9D61C8EB1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76C114D-3A5B-4C63-AC4C-9FA2F7EF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05E3AB-67D3-4954-A608-A6C894A64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FADB8A-8504-443B-81B4-D05CFC90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555072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2F3D84-2E47-4919-A1E6-A23E91B0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25A82F-4B0A-4F43-8D0B-FD71F13B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016584-A4C4-4F19-9F14-5C8DD76E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4933EE8-C0FF-44F5-A131-BD8395EE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4595A86-DE6D-43E5-9834-7D8CA979C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731673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B581B1-651D-4CBD-A62F-DD85C9BD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DA7CAE2-27F2-4D71-9A06-B8986F9B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C4AB7C1-9AD3-40A4-AFC6-E45F7410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BF2E683-2D60-4108-BED6-A349FA67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6DB751-9334-467B-8045-5DD4C03D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908571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484261-464C-464F-9217-57978DEA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37EE90-6C5B-4A9D-A51C-F1D4133C2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1126EF9-43B3-4BED-A7F7-A0D4C0689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DB9FD04-7251-410B-B38A-4226784B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79CD575-6D31-48C0-8366-97C9D05C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4D53457-B5D6-42E3-9267-8B84F7A1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311845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973BC7-6990-48C4-BBF7-25525840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65F04B-00AC-4E2E-B054-B6CED9154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486072C-3E8E-426A-B0C8-12AB17570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55696D3-1E6C-49BE-AD11-7B268BA2A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E90CD2D-519F-42E0-8D9A-673BBBB96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4FB1EA2-D4C4-4019-9A9C-0819807C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7CBF447-79A3-4832-BDA2-FF8FA37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BB34C9F-AD74-4A02-9FA3-0F7DA2B4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129934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7D75B9-A3FB-4655-AC9D-65143395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6B2F8B8-F953-43BF-BA49-D600DA8E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9F34D42-FEFB-40B2-BDBF-10F09DA5F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8C669-51C3-4845-B949-AED4A30F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59245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FEBB188-C149-4E6B-8F24-ACCD585E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D5412A5-6BFF-4744-AC0F-FEA5B2F8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10BE8E7-0E6B-4F76-B5FA-6650FF42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67812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9533A4-19FF-4FB8-BD2A-78EC67F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78CF74-53D7-470B-8C55-BEAA3608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2991B74-059D-45E0-B0B4-225A80D9A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1156A20-D835-4635-B788-2B9335034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92CBD67-DD5A-477D-842D-201E9BD4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FDCBBD2-7D42-420F-A04C-66273790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649227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352A65-66FD-4757-8362-52336F0C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82E515FE-19B0-41DA-8C22-719D7BFFF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6E1E30D-2C7F-4B42-A0D3-61DDA919C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4CCACD-DED3-4B3F-BDD3-221500297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AA33901-33DA-44ED-AAF2-BCB71CF00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FD32B0A-EB84-4064-8D8E-4D09178B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717433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6A37D7E-805D-493F-A575-F03E594B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5AEF289-67A9-4E70-8E1D-9B6FA1E79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616654-B9D5-4219-B2E9-1CF15D309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4AC7A5-9281-4B78-B97B-499B314A5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7757993-BC65-4A11-A1F4-2C6264D3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266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Kép 35">
            <a:extLst>
              <a:ext uri="{FF2B5EF4-FFF2-40B4-BE49-F238E27FC236}">
                <a16:creationId xmlns:a16="http://schemas.microsoft.com/office/drawing/2014/main" id="{C5552C73-8118-4AA8-AA75-F0D8EEB3E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Csoportba foglalás 38">
            <a:extLst>
              <a:ext uri="{FF2B5EF4-FFF2-40B4-BE49-F238E27FC236}">
                <a16:creationId xmlns:a16="http://schemas.microsoft.com/office/drawing/2014/main" id="{997E8712-E94D-42EE-84BC-3E187EC952EB}"/>
              </a:ext>
            </a:extLst>
          </p:cNvPr>
          <p:cNvGrpSpPr/>
          <p:nvPr/>
        </p:nvGrpSpPr>
        <p:grpSpPr>
          <a:xfrm>
            <a:off x="0" y="3987800"/>
            <a:ext cx="12192000" cy="2870200"/>
            <a:chOff x="0" y="3987800"/>
            <a:chExt cx="12192000" cy="2870200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5F3022ED-563D-4B38-815A-F8B4000253CD}"/>
                </a:ext>
              </a:extLst>
            </p:cNvPr>
            <p:cNvSpPr/>
            <p:nvPr/>
          </p:nvSpPr>
          <p:spPr>
            <a:xfrm>
              <a:off x="0" y="3987800"/>
              <a:ext cx="12192000" cy="28702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9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38" name="Szövegdoboz 37">
              <a:extLst>
                <a:ext uri="{FF2B5EF4-FFF2-40B4-BE49-F238E27FC236}">
                  <a16:creationId xmlns:a16="http://schemas.microsoft.com/office/drawing/2014/main" id="{23350148-12D7-4DA6-B41C-2FC17A89804B}"/>
                </a:ext>
              </a:extLst>
            </p:cNvPr>
            <p:cNvSpPr txBox="1"/>
            <p:nvPr/>
          </p:nvSpPr>
          <p:spPr>
            <a:xfrm>
              <a:off x="3683000" y="4965700"/>
              <a:ext cx="482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7200" dirty="0" err="1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</a:rPr>
                <a:t>Quiz</a:t>
              </a:r>
              <a:r>
                <a:rPr lang="hu-HU" sz="7200" dirty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</a:rPr>
                <a:t> játék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87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0" y="0"/>
            <a:ext cx="421005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latin typeface="Bauhaus 93" panose="04030905020B02020C02" pitchFamily="82" charset="0"/>
              </a:rPr>
              <a:t>			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D4FFAC9-7232-4BC1-9AA9-082917BF5578}"/>
              </a:ext>
            </a:extLst>
          </p:cNvPr>
          <p:cNvSpPr txBox="1"/>
          <p:nvPr/>
        </p:nvSpPr>
        <p:spPr>
          <a:xfrm>
            <a:off x="114300" y="279400"/>
            <a:ext cx="38989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Kommunikáció</a:t>
            </a:r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pPr algn="ctr"/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Trello</a:t>
            </a:r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pPr algn="ctr"/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pPr algn="ctr"/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pPr algn="ctr"/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Messenger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3F91751-50E6-44D2-B570-D644FE444667}"/>
              </a:ext>
            </a:extLst>
          </p:cNvPr>
          <p:cNvSpPr/>
          <p:nvPr/>
        </p:nvSpPr>
        <p:spPr>
          <a:xfrm>
            <a:off x="4210049" y="0"/>
            <a:ext cx="7981949" cy="6858000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3B9D78F6-50CF-4775-960F-266353915624}"/>
              </a:ext>
            </a:extLst>
          </p:cNvPr>
          <p:cNvGrpSpPr/>
          <p:nvPr/>
        </p:nvGrpSpPr>
        <p:grpSpPr>
          <a:xfrm>
            <a:off x="6310716" y="1156563"/>
            <a:ext cx="3780614" cy="3367123"/>
            <a:chOff x="6997700" y="616053"/>
            <a:chExt cx="3780614" cy="3367123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DC540BF1-660F-4FCA-AA9A-4FD1CEF77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700" y="616053"/>
              <a:ext cx="3780614" cy="1081019"/>
            </a:xfrm>
            <a:prstGeom prst="rect">
              <a:avLst/>
            </a:prstGeom>
          </p:spPr>
        </p:pic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4AD53E6D-1752-472A-AE5C-36F4AE9D8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682" y="2033726"/>
              <a:ext cx="1936454" cy="1949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5538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0" y="0"/>
            <a:ext cx="421005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342900" y="457200"/>
            <a:ext cx="386714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Munka beosztás</a:t>
            </a: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Kispál Marcell -  </a:t>
            </a: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Trello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, angol ppt</a:t>
            </a:r>
          </a:p>
          <a:p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Balogh Ádám -     kód</a:t>
            </a:r>
          </a:p>
          <a:p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Dunai Krisztián – kód csapat f</a:t>
            </a:r>
            <a:r>
              <a:rPr lang="hu-HU" sz="2400" b="1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ő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nök</a:t>
            </a:r>
          </a:p>
          <a:p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Jakab Máté – Magyar ppt, 			</a:t>
            </a: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Figma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				drótváz</a:t>
            </a: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ED7B96A-3905-4E73-A5F0-8D7509E599F1}"/>
              </a:ext>
            </a:extLst>
          </p:cNvPr>
          <p:cNvSpPr/>
          <p:nvPr/>
        </p:nvSpPr>
        <p:spPr>
          <a:xfrm>
            <a:off x="4210049" y="0"/>
            <a:ext cx="7981949" cy="6858000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1F1588B-28C2-410D-9BAB-358B8BC7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24" y="838200"/>
            <a:ext cx="613434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961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0" y="0"/>
            <a:ext cx="421005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342900" y="457200"/>
            <a:ext cx="3314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Drótváz</a:t>
            </a: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Készítette: Jakab Máté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9C9415F9-2C99-472E-A664-2B49A68D3F32}"/>
              </a:ext>
            </a:extLst>
          </p:cNvPr>
          <p:cNvSpPr/>
          <p:nvPr/>
        </p:nvSpPr>
        <p:spPr>
          <a:xfrm>
            <a:off x="4210049" y="0"/>
            <a:ext cx="7981949" cy="6858000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5DCFD77-5E0E-47AD-9445-08C535AEC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460" y="1957387"/>
            <a:ext cx="51911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580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0" y="0"/>
            <a:ext cx="421005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342900" y="457200"/>
            <a:ext cx="38671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Végs</a:t>
            </a:r>
            <a:r>
              <a:rPr lang="hu-HU" sz="3200" b="1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ő</a:t>
            </a:r>
            <a:r>
              <a:rPr lang="hu-HU" sz="32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változat</a:t>
            </a: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Készítette: Dunai Krisztián</a:t>
            </a:r>
          </a:p>
          <a:p>
            <a:pPr algn="ctr"/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	És</a:t>
            </a:r>
          </a:p>
          <a:p>
            <a:pPr algn="ctr"/>
            <a:r>
              <a:rPr lang="hu-HU" sz="24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	Balogh 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Ádám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19EBE02-C19D-4B6A-B25E-6777D0468A6E}"/>
              </a:ext>
            </a:extLst>
          </p:cNvPr>
          <p:cNvSpPr/>
          <p:nvPr/>
        </p:nvSpPr>
        <p:spPr>
          <a:xfrm>
            <a:off x="4210049" y="0"/>
            <a:ext cx="7981949" cy="6858000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014EB5D-9EDF-4331-B28A-6E5D4FB43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92" y="1272892"/>
            <a:ext cx="7621064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260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-1" y="0"/>
            <a:ext cx="12191997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épernyőfelvétel 2024-03-20 - 13.30.57">
            <a:hlinkClick r:id="" action="ppaction://media"/>
            <a:extLst>
              <a:ext uri="{FF2B5EF4-FFF2-40B4-BE49-F238E27FC236}">
                <a16:creationId xmlns:a16="http://schemas.microsoft.com/office/drawing/2014/main" id="{BC266014-B513-4515-A57F-A6AAAD4AE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4197" y="1383241"/>
            <a:ext cx="7768320" cy="40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1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0" y="0"/>
            <a:ext cx="421005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342900" y="457200"/>
            <a:ext cx="331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Kód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A12D48E-85FB-4D62-AB00-36D40CFCFD8A}"/>
              </a:ext>
            </a:extLst>
          </p:cNvPr>
          <p:cNvSpPr/>
          <p:nvPr/>
        </p:nvSpPr>
        <p:spPr>
          <a:xfrm>
            <a:off x="4210049" y="0"/>
            <a:ext cx="7981949" cy="6858000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9EA4743-7585-4079-8BEA-35083067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4" y="1750225"/>
            <a:ext cx="6997700" cy="33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429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0" y="1843950"/>
            <a:ext cx="121919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Projekt tagjai:</a:t>
            </a:r>
          </a:p>
          <a:p>
            <a:pPr algn="ctr"/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Dunai Krisztián</a:t>
            </a:r>
          </a:p>
          <a:p>
            <a:pPr algn="ctr"/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	Balogh Ádám</a:t>
            </a:r>
          </a:p>
          <a:p>
            <a:pPr algn="ctr"/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	Kispál Marcell</a:t>
            </a:r>
          </a:p>
          <a:p>
            <a:pPr algn="ctr"/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	Jakab Máté</a:t>
            </a:r>
          </a:p>
        </p:txBody>
      </p:sp>
    </p:spTree>
    <p:extLst>
      <p:ext uri="{BB962C8B-B14F-4D97-AF65-F5344CB8AC3E}">
        <p14:creationId xmlns:p14="http://schemas.microsoft.com/office/powerpoint/2010/main" val="39421009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-2" y="2721114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100976489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79</Words>
  <Application>Microsoft Office PowerPoint</Application>
  <PresentationFormat>Szélesvásznú</PresentationFormat>
  <Paragraphs>32</Paragraphs>
  <Slides>9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Bauhaus 93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Quizz játék</dc:title>
  <dc:creator>Jakab Mate Tibor</dc:creator>
  <cp:lastModifiedBy>Jakab Mate Tibor</cp:lastModifiedBy>
  <cp:revision>22</cp:revision>
  <dcterms:created xsi:type="dcterms:W3CDTF">2024-03-13T07:30:48Z</dcterms:created>
  <dcterms:modified xsi:type="dcterms:W3CDTF">2024-03-20T12:37:58Z</dcterms:modified>
</cp:coreProperties>
</file>